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92A6F-0F3F-46C2-ACE3-91A270788914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25A57-F6ED-426A-9F2B-38ED1A746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1\Desktop\1 июня\2-page-3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7" name="Picture 3" descr="C:\Users\DNS1\Desktop\1 июня\l_5161-otkritki-Otkritka-kartinka-1-iyunya-Den-zaschiti-detey-prazdnik-pozdravlenie-de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8"/>
            <a:ext cx="5214973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929322" y="5214950"/>
            <a:ext cx="3038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Дюмина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Е.Н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8572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 детский сад № 31 поселка Восточного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образования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Белореченский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NS1\Desktop\1 июня\2-page-6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C:\Users\DNS1\Desktop\1 июня\1485507770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428604"/>
            <a:ext cx="7143750" cy="55721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NS1\Desktop\1 июня\2-page-6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6314" y="428604"/>
            <a:ext cx="4071966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Чтобы свет не погас,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Защитите входящих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Сотни ласковых глаз,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В мир с надеждой смотрящих.</a:t>
            </a:r>
          </a:p>
          <a:p>
            <a:pPr algn="ctr" fontAlgn="base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От беды защити,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От невзгод и ненастья,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От войны защити,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Подари мир и счастье.</a:t>
            </a:r>
          </a:p>
          <a:p>
            <a:pPr algn="ctr" fontAlgn="base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Мы в ответе, поверь,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Лишь хватило бы силы!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Защитите детей,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haroni" pitchFamily="2" charset="-79"/>
              </a:rPr>
              <a:t>Защитите Россию!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haroni" pitchFamily="2" charset="-79"/>
            </a:endParaRPr>
          </a:p>
        </p:txBody>
      </p:sp>
      <p:pic>
        <p:nvPicPr>
          <p:cNvPr id="16386" name="Picture 2" descr="C:\Users\DNS1\Desktop\1 июня\1527830413_mezhd-den-zaschity-det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4643469" cy="46053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NS1\Desktop\1 июня\2-page-6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500042"/>
            <a:ext cx="4143404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Есть Святая любовь - это ДЕТИ!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Сохрани, наш Господь их плечи,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От ненужных невзгод, болезней,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Сделай жизнь для детей интересней.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Отведи беду, Матерь Божья,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Светлый путь пошли, бездорожья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Пусть останутся за горами,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Небеса осыпают дарами.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Светит солнце по жизни ярко, </a:t>
            </a:r>
            <a:b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0" i="1" dirty="0" smtClean="0">
                <a:solidFill>
                  <a:srgbClr val="C00000"/>
                </a:solidFill>
                <a:latin typeface="Monotype Corsiva" pitchFamily="66" charset="0"/>
              </a:rPr>
              <a:t>Звезды в небе, любовь подарком</a:t>
            </a:r>
            <a:r>
              <a:rPr lang="ru-RU" sz="2400" b="0" i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90278c87602.jpg"/>
          <p:cNvPicPr>
            <a:picLocks noChangeAspect="1"/>
          </p:cNvPicPr>
          <p:nvPr/>
        </p:nvPicPr>
        <p:blipFill>
          <a:blip r:embed="rId3" cstate="print"/>
          <a:srcRect t="19" b="19"/>
          <a:stretch>
            <a:fillRect/>
          </a:stretch>
        </p:blipFill>
        <p:spPr>
          <a:xfrm>
            <a:off x="663682" y="500042"/>
            <a:ext cx="3694004" cy="4747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NS1\Desktop\1 июня\2-page-6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357166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Monotype Corsiva" pitchFamily="66" charset="0"/>
              </a:rPr>
              <a:t>     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Дорогие родители!</a:t>
            </a:r>
            <a:b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Посвящайте свое время детям 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!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2" descr="C:\Users\Eddy\Desktop\абэвэгэдейка\3e6a2981e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00240"/>
            <a:ext cx="3478241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Eddy\Desktop\абэвэгэдейка\12535742_sunshine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500562" y="1928802"/>
            <a:ext cx="4071966" cy="4143404"/>
          </a:xfrm>
          <a:prstGeom prst="round2DiagRect">
            <a:avLst>
              <a:gd name="adj1" fmla="val 16667"/>
              <a:gd name="adj2" fmla="val 7325"/>
            </a:avLst>
          </a:prstGeom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NS1\Desktop\1 июня\2-page-6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71480"/>
            <a:ext cx="5088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Слушайте их! Давайте им советы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Eddy\Desktop\абэвэгэдейка\bebek-opucugu.jpg"/>
          <p:cNvPicPr>
            <a:picLocks noChangeAspect="1" noChangeArrowheads="1"/>
          </p:cNvPicPr>
          <p:nvPr/>
        </p:nvPicPr>
        <p:blipFill>
          <a:blip r:embed="rId3" cstate="print"/>
          <a:srcRect t="5817" b="5817"/>
          <a:stretch>
            <a:fillRect/>
          </a:stretch>
        </p:blipFill>
        <p:spPr bwMode="auto">
          <a:xfrm>
            <a:off x="663682" y="1714488"/>
            <a:ext cx="4206240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Users\Eddy\Desktop\абэвэгэдейка\kid_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643050"/>
            <a:ext cx="3643338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NS1\Desktop\1 июня\2-page-5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C:\Users\DNS1\Desktop\1 июня\1485507802_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428736"/>
            <a:ext cx="7358090" cy="4714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NS1\Desktop\1 июня\2-page-5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DNS1\Desktop\1 июня\1485507811_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1357298"/>
            <a:ext cx="7143750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NS1\Desktop\1 июня\2-page-5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C:\Users\DNS1\Desktop\1 июня\1485507838_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1"/>
            <a:ext cx="7858179" cy="40719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44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DNS1</dc:creator>
  <cp:lastModifiedBy>DNS1</cp:lastModifiedBy>
  <cp:revision>7</cp:revision>
  <dcterms:created xsi:type="dcterms:W3CDTF">2020-05-29T07:00:06Z</dcterms:created>
  <dcterms:modified xsi:type="dcterms:W3CDTF">2020-05-29T07:57:16Z</dcterms:modified>
</cp:coreProperties>
</file>